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3" r:id="rId3"/>
  </p:sldIdLst>
  <p:sldSz cx="9144000" cy="6858000" type="screen4x3"/>
  <p:notesSz cx="9144000" cy="6858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FF99"/>
    <a:srgbClr val="FF9966"/>
    <a:srgbClr val="FF6600"/>
    <a:srgbClr val="809596"/>
    <a:srgbClr val="800080"/>
    <a:srgbClr val="0033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36" autoAdjust="0"/>
    <p:restoredTop sz="98063" autoAdjust="0"/>
  </p:normalViewPr>
  <p:slideViewPr>
    <p:cSldViewPr>
      <p:cViewPr>
        <p:scale>
          <a:sx n="66" d="100"/>
          <a:sy n="66" d="100"/>
        </p:scale>
        <p:origin x="-152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42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56F49B-600F-4008-A651-9987DE31E2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0460AC-BB80-49FA-86D7-C8AF59ADB07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F4F76-755F-4DA9-9C5D-C8F570936AFC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49AA-BF79-4A03-9EDA-0F3BF6B71A8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01F4A-D758-49D3-967A-8FAED31CE3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57C1F-3F01-4C92-8B8C-558BEE38E56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D902B-FD0B-41C2-A1E7-D92158301AA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9D74-D36B-4387-8507-4C11B027B6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3C84-C212-4C41-BBB0-E9BAA37FCC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925E-10FD-4B2E-B6E7-75A4C1CC464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1794-D2C4-4A54-8CDE-BA01F3C1600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BD879-941F-445F-94D4-30904A0D65A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70E1C-8DB3-45F9-8C3A-59EF2D05281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9E2A2-A501-4590-BD17-B29D8DABF58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2AEE92-B127-4688-B871-9389518E87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1031" name="2 Imagen" descr="informe copy.jpg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13" cstate="print"/>
          <a:srcRect l="54688" t="9676" r="12498" b="12904"/>
          <a:stretch>
            <a:fillRect/>
          </a:stretch>
        </p:blipFill>
        <p:spPr bwMode="auto">
          <a:xfrm>
            <a:off x="6143625" y="0"/>
            <a:ext cx="3000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2 Imagen" descr="informe copy.jpg"/>
          <p:cNvPicPr>
            <a:picLocks noChangeAspect="1"/>
          </p:cNvPicPr>
          <p:nvPr userDrawn="1"/>
        </p:nvPicPr>
        <p:blipFill>
          <a:blip r:embed="rId13" cstate="print"/>
          <a:srcRect l="87500" b="58064"/>
          <a:stretch>
            <a:fillRect/>
          </a:stretch>
        </p:blipFill>
        <p:spPr bwMode="auto">
          <a:xfrm>
            <a:off x="8001000" y="5929313"/>
            <a:ext cx="1143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2 Imagen" descr="informe copy.jpg"/>
          <p:cNvPicPr>
            <a:picLocks noChangeAspect="1"/>
          </p:cNvPicPr>
          <p:nvPr userDrawn="1"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2143125" y="1000125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2 Imagen" descr="informe copy.jpg"/>
          <p:cNvPicPr>
            <a:picLocks noChangeAspect="1"/>
          </p:cNvPicPr>
          <p:nvPr userDrawn="1"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4572000" y="107156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2 Imagen" descr="informe copy.jpg"/>
          <p:cNvPicPr>
            <a:picLocks noChangeAspect="1"/>
          </p:cNvPicPr>
          <p:nvPr userDrawn="1"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2428875" y="335756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2 Imagen" descr="informe copy.jpg"/>
          <p:cNvPicPr>
            <a:picLocks noChangeAspect="1"/>
          </p:cNvPicPr>
          <p:nvPr userDrawn="1"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6858000" y="3429000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2 Imagen" descr="informe copy.jpg"/>
          <p:cNvPicPr>
            <a:picLocks noChangeAspect="1"/>
          </p:cNvPicPr>
          <p:nvPr userDrawn="1"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4714875" y="4572000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2 Imagen" descr="informe copy.jpg"/>
          <p:cNvPicPr>
            <a:picLocks noChangeAspect="1"/>
          </p:cNvPicPr>
          <p:nvPr userDrawn="1"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2643188" y="5572125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Imagen 1" descr="escudobello">
            <a:hlinkClick r:id="rId1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lum bright="6000" contrast="18000"/>
          </a:blip>
          <a:srcRect/>
          <a:stretch>
            <a:fillRect/>
          </a:stretch>
        </p:blipFill>
        <p:spPr bwMode="auto">
          <a:xfrm>
            <a:off x="0" y="0"/>
            <a:ext cx="1357313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2 Imagen" descr="informe copy.jpg"/>
          <p:cNvPicPr>
            <a:picLocks noChangeAspect="1"/>
          </p:cNvPicPr>
          <p:nvPr userDrawn="1"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0" y="592931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CuadroTexto"/>
          <p:cNvSpPr txBox="1"/>
          <p:nvPr userDrawn="1"/>
        </p:nvSpPr>
        <p:spPr>
          <a:xfrm>
            <a:off x="8553450" y="6429375"/>
            <a:ext cx="593725" cy="36671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CC3C257-F11D-4711-8053-3C5D23F0C6F1}" type="slidenum">
              <a:rPr lang="en-US" b="1" kern="0">
                <a:solidFill>
                  <a:srgbClr val="F79646">
                    <a:lumMod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n-US" b="1" kern="0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8" name="17 CuadroTexto"/>
          <p:cNvSpPr txBox="1"/>
          <p:nvPr userDrawn="1"/>
        </p:nvSpPr>
        <p:spPr>
          <a:xfrm>
            <a:off x="0" y="6488113"/>
            <a:ext cx="3590925" cy="36988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Alcalde:</a:t>
            </a:r>
            <a:r>
              <a:rPr lang="es-ES" kern="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 </a:t>
            </a:r>
            <a:r>
              <a:rPr lang="es-ES" i="1" kern="0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Oscar Andrés Pérez Muñoz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documentos/reglamento%20del%20grupo%20operativo.do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plan%20de%20mejoramiento%20grupo%20operativo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214422"/>
            <a:ext cx="8894763" cy="316865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Reunión No. 014</a:t>
            </a:r>
            <a:b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Comité Coordinador del SIG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75275"/>
            <a:ext cx="6400800" cy="696913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2010-05-04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4" y="131763"/>
            <a:ext cx="5186375" cy="1154097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Temas</a:t>
            </a:r>
            <a:b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Comité Operativo del SIG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50"/>
            <a:ext cx="8229600" cy="5000660"/>
          </a:xfrm>
          <a:noFill/>
        </p:spPr>
        <p:txBody>
          <a:bodyPr anchor="ctr"/>
          <a:lstStyle/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/>
              <a:t>Revisión sugerencias respecto al Acta 013.</a:t>
            </a: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/>
              <a:t>Balance de la reunión del viernes del SIG.</a:t>
            </a:r>
            <a:endParaRPr lang="es-ES_tradnl" sz="2200" dirty="0" smtClean="0">
              <a:hlinkClick r:id="rId3" action="ppaction://hlinkfile"/>
            </a:endParaRP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>
                <a:hlinkClick r:id="rId4" action="ppaction://hlinkfile"/>
              </a:rPr>
              <a:t>Revisión del Plan de Mejoramiento del CCSIG.</a:t>
            </a:r>
            <a:endParaRPr lang="es-ES_tradnl" sz="2200" dirty="0" smtClean="0"/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/>
              <a:t>Aprobación de los procedimientos de trámite/servicio no conforme, toma de acciones y formación ciudadana.</a:t>
            </a: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/>
              <a:t>Concepto de la Oficina Asesora Jurídica sobre la administración de los actos administrativos de la Alcaldía.</a:t>
            </a: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/>
              <a:t>Avance adición 02 con el GRISO de la U de A.</a:t>
            </a: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/>
              <a:t>Convenio ADA.</a:t>
            </a: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/>
              <a:t>Presentación Consejo de Gobierno.</a:t>
            </a: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/>
              <a:t>Próxima </a:t>
            </a:r>
            <a:r>
              <a:rPr lang="es-ES_tradnl" sz="2200" dirty="0" smtClean="0"/>
              <a:t>Plenaria (14 de mayo).</a:t>
            </a: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s-ES_tradnl" sz="2200" dirty="0" smtClean="0"/>
              <a:t>Comité </a:t>
            </a:r>
            <a:r>
              <a:rPr lang="es-ES_tradnl" sz="2200" smtClean="0"/>
              <a:t>de Movilidad.</a:t>
            </a:r>
            <a:endParaRPr lang="es-ES_tradnl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66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6540</TotalTime>
  <Words>95</Words>
  <Application>Microsoft Office PowerPoint</Application>
  <PresentationFormat>Presentación en pantalla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Reunión No. 014 Comité Coordinador del SIG</vt:lpstr>
      <vt:lpstr>Temas Comité Operativo del SIG</vt:lpstr>
    </vt:vector>
  </TitlesOfParts>
  <Company>UdeA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Diagnóstico</dc:title>
  <dc:creator>Docente Asesor Marlo Flórez</dc:creator>
  <cp:lastModifiedBy>marflorez</cp:lastModifiedBy>
  <cp:revision>947</cp:revision>
  <dcterms:created xsi:type="dcterms:W3CDTF">2008-09-15T10:24:13Z</dcterms:created>
  <dcterms:modified xsi:type="dcterms:W3CDTF">2010-05-04T20:37:40Z</dcterms:modified>
</cp:coreProperties>
</file>